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2B09-6532-463D-9EC8-0B09D7D2D328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77617-86D1-44B4-9EB6-548E8589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4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8188" y="1152525"/>
            <a:ext cx="5534025" cy="3113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845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98602-64E8-451A-85BD-2AB6D992D2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845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98602-64E8-451A-85BD-2AB6D992D2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1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7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4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2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3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5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7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0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1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F9DB4-DD35-4D4E-A5CC-56CEF9D4157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85D3-2C30-47B3-9C25-D20BABBDC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9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928" y="405430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Proposed Additions to CompareMaine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A747-8FAB-444B-8105-A967217B135A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100072" y="1624689"/>
          <a:ext cx="7931556" cy="371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8889">
                  <a:extLst>
                    <a:ext uri="{9D8B030D-6E8A-4147-A177-3AD203B41FA5}">
                      <a16:colId xmlns:a16="http://schemas.microsoft.com/office/drawing/2014/main" val="3926542607"/>
                    </a:ext>
                  </a:extLst>
                </a:gridCol>
                <a:gridCol w="3152667">
                  <a:extLst>
                    <a:ext uri="{9D8B030D-6E8A-4147-A177-3AD203B41FA5}">
                      <a16:colId xmlns:a16="http://schemas.microsoft.com/office/drawing/2014/main" val="1867059916"/>
                    </a:ext>
                  </a:extLst>
                </a:gridCol>
              </a:tblGrid>
              <a:tr h="566928">
                <a:tc>
                  <a:txBody>
                    <a:bodyPr/>
                    <a:lstStyle/>
                    <a:p>
                      <a:r>
                        <a:rPr lang="en-US" sz="1400" dirty="0"/>
                        <a:t>Proposed Quality</a:t>
                      </a:r>
                      <a:r>
                        <a:rPr lang="en-US" sz="1400" baseline="0" dirty="0"/>
                        <a:t> Mea</a:t>
                      </a:r>
                      <a:r>
                        <a:rPr lang="en-US" sz="1400" dirty="0"/>
                        <a:t>sure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Publically Reported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50649129"/>
                  </a:ext>
                </a:extLst>
              </a:tr>
              <a:tr h="550527">
                <a:tc>
                  <a:txBody>
                    <a:bodyPr/>
                    <a:lstStyle/>
                    <a:p>
                      <a:r>
                        <a:rPr lang="en-US" sz="1400" dirty="0"/>
                        <a:t>Hospital</a:t>
                      </a:r>
                      <a:r>
                        <a:rPr lang="en-US" sz="1400" baseline="0" dirty="0"/>
                        <a:t> r</a:t>
                      </a:r>
                      <a:r>
                        <a:rPr lang="en-US" sz="1400" dirty="0"/>
                        <a:t>eadmissions within 30 days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Hospital Compare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84247283"/>
                  </a:ext>
                </a:extLst>
              </a:tr>
              <a:tr h="323326">
                <a:tc>
                  <a:txBody>
                    <a:bodyPr/>
                    <a:lstStyle/>
                    <a:p>
                      <a:r>
                        <a:rPr lang="en-US" sz="1400" dirty="0"/>
                        <a:t>Falls with Injury (NSPC-3)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Leapfrog </a:t>
                      </a:r>
                      <a:r>
                        <a:rPr lang="en-US" sz="1200" dirty="0"/>
                        <a:t>(as part of a broader</a:t>
                      </a:r>
                      <a:r>
                        <a:rPr lang="en-US" sz="1200" baseline="0" dirty="0"/>
                        <a:t> injury measure)</a:t>
                      </a:r>
                      <a:endParaRPr lang="en-US" sz="12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66428731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Central-line</a:t>
                      </a:r>
                      <a:r>
                        <a:rPr lang="en-US" sz="1400" baseline="0" dirty="0"/>
                        <a:t> catheter bundle compliance in intensive care or mixed acuity units (HAI-3)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MQF HAI</a:t>
                      </a:r>
                      <a:r>
                        <a:rPr lang="en-US" sz="1400" baseline="0" dirty="0"/>
                        <a:t> </a:t>
                      </a:r>
                      <a:br>
                        <a:rPr lang="en-US" sz="1400" baseline="0" dirty="0"/>
                      </a:br>
                      <a:r>
                        <a:rPr lang="en-US" sz="1400" baseline="0" dirty="0"/>
                        <a:t>Annual Report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714288394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Bundle compliance for central</a:t>
                      </a:r>
                      <a:r>
                        <a:rPr lang="en-US" sz="1400" baseline="0" dirty="0"/>
                        <a:t>-line catheters place placed before, during or after surgery (HAI-4)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MQF HAI</a:t>
                      </a:r>
                      <a:r>
                        <a:rPr lang="en-US" sz="1400" baseline="0" dirty="0"/>
                        <a:t> </a:t>
                      </a:r>
                      <a:br>
                        <a:rPr lang="en-US" sz="1400" baseline="0" dirty="0"/>
                      </a:br>
                      <a:r>
                        <a:rPr lang="en-US" sz="1400" baseline="0" dirty="0"/>
                        <a:t>Annual Report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39668728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Ventilator bundle compliance in intensive care or mixed acuity units (HAI-5)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MQF HAI</a:t>
                      </a:r>
                      <a:r>
                        <a:rPr lang="en-US" sz="1400" baseline="0" dirty="0"/>
                        <a:t> </a:t>
                      </a:r>
                      <a:br>
                        <a:rPr lang="en-US" sz="1400" baseline="0" dirty="0"/>
                      </a:br>
                      <a:r>
                        <a:rPr lang="en-US" sz="1400" baseline="0" dirty="0"/>
                        <a:t>Annual Report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71500005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Pressure ulcers (</a:t>
                      </a:r>
                      <a:r>
                        <a:rPr lang="en-US" sz="1400" baseline="0" dirty="0"/>
                        <a:t>stage II-or-greater) (NSPC-1)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Leapfrog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27517564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Internal Working Document-December 2017</a:t>
            </a:r>
          </a:p>
        </p:txBody>
      </p:sp>
    </p:spTree>
    <p:extLst>
      <p:ext uri="{BB962C8B-B14F-4D97-AF65-F5344CB8AC3E}">
        <p14:creationId xmlns:p14="http://schemas.microsoft.com/office/powerpoint/2010/main" val="28257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49" y="409683"/>
            <a:ext cx="7886700" cy="996696"/>
          </a:xfrm>
        </p:spPr>
        <p:txBody>
          <a:bodyPr>
            <a:normAutofit/>
          </a:bodyPr>
          <a:lstStyle/>
          <a:p>
            <a:r>
              <a:rPr lang="en-US" dirty="0"/>
              <a:t>Continued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A747-8FAB-444B-8105-A967217B135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100072" y="1627633"/>
          <a:ext cx="8019288" cy="337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501">
                  <a:extLst>
                    <a:ext uri="{9D8B030D-6E8A-4147-A177-3AD203B41FA5}">
                      <a16:colId xmlns:a16="http://schemas.microsoft.com/office/drawing/2014/main" val="3588483576"/>
                    </a:ext>
                  </a:extLst>
                </a:gridCol>
                <a:gridCol w="3180787">
                  <a:extLst>
                    <a:ext uri="{9D8B030D-6E8A-4147-A177-3AD203B41FA5}">
                      <a16:colId xmlns:a16="http://schemas.microsoft.com/office/drawing/2014/main" val="1345226879"/>
                    </a:ext>
                  </a:extLst>
                </a:gridCol>
              </a:tblGrid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Proposed Quality</a:t>
                      </a:r>
                      <a:r>
                        <a:rPr lang="en-US" sz="1400" baseline="0" dirty="0"/>
                        <a:t> Mea</a:t>
                      </a:r>
                      <a:r>
                        <a:rPr lang="en-US" sz="1400" dirty="0"/>
                        <a:t>sure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Publically Reported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00177113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Birth trauma –  Injury to neonate</a:t>
                      </a:r>
                      <a:r>
                        <a:rPr lang="en-US" sz="1400" baseline="0" dirty="0"/>
                        <a:t> (PSI-17)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MONAHRQ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29086965"/>
                  </a:ext>
                </a:extLst>
              </a:tr>
              <a:tr h="8842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Complication rate following elective primary total hip arthroplasty and total knee arthroplasty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Hospital</a:t>
                      </a:r>
                      <a:r>
                        <a:rPr lang="en-US" sz="1400" baseline="0" dirty="0"/>
                        <a:t> Compare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10719466"/>
                  </a:ext>
                </a:extLst>
              </a:tr>
              <a:tr h="788313">
                <a:tc>
                  <a:txBody>
                    <a:bodyPr/>
                    <a:lstStyle/>
                    <a:p>
                      <a:r>
                        <a:rPr lang="en-US" sz="1400" dirty="0"/>
                        <a:t>Comprehensive Diabetes</a:t>
                      </a:r>
                      <a:r>
                        <a:rPr lang="en-US" sz="1400" baseline="0" dirty="0"/>
                        <a:t> Care or </a:t>
                      </a:r>
                      <a:r>
                        <a:rPr lang="en-US" sz="1400" dirty="0"/>
                        <a:t>Preventive Screening Measures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MONAHRQ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083942650"/>
                  </a:ext>
                </a:extLst>
              </a:tr>
              <a:tr h="568005">
                <a:tc>
                  <a:txBody>
                    <a:bodyPr/>
                    <a:lstStyle/>
                    <a:p>
                      <a:r>
                        <a:rPr lang="en-US" sz="1400" dirty="0"/>
                        <a:t>Hip and Knee replacement</a:t>
                      </a:r>
                      <a:r>
                        <a:rPr lang="en-US" sz="1400" baseline="0" dirty="0"/>
                        <a:t> Surgical Site Infection (SSI) 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Not Currently</a:t>
                      </a:r>
                      <a:r>
                        <a:rPr lang="en-US" sz="1400" baseline="0" dirty="0"/>
                        <a:t> Reported</a:t>
                      </a:r>
                      <a:endParaRPr lang="en-US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2490214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Internal Working Document-December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9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155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Proposed Additions to CompareMaine</vt:lpstr>
      <vt:lpstr>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Additions to CompareMaine</dc:title>
  <dc:creator>Harrington, Karynlee</dc:creator>
  <cp:lastModifiedBy>Wing, Kimberly</cp:lastModifiedBy>
  <cp:revision>2</cp:revision>
  <dcterms:created xsi:type="dcterms:W3CDTF">2017-12-05T22:02:31Z</dcterms:created>
  <dcterms:modified xsi:type="dcterms:W3CDTF">2017-12-06T21:04:34Z</dcterms:modified>
</cp:coreProperties>
</file>